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110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C88FC-B742-4FE2-93A2-E9D7FA5E0F81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49359FE4E76F4DA5E078606C6FB132" ma:contentTypeVersion="" ma:contentTypeDescription="Create a new document." ma:contentTypeScope="" ma:versionID="4e5dc9a1cef7e72b0c70c15e21e3cf5b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4DCF21-68B7-4F4A-9CC0-014F61DA0F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A557C6-A0BD-4EC8-84EA-4D788C740CE4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1664BC2B-17A6-43B3-96E4-9C1DC42548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Frye</dc:creator>
  <cp:lastModifiedBy>Curtis Frye</cp:lastModifiedBy>
  <cp:revision>2</cp:revision>
  <dcterms:created xsi:type="dcterms:W3CDTF">2006-10-13T15:12:40Z</dcterms:created>
  <dcterms:modified xsi:type="dcterms:W3CDTF">2018-07-22T04:49:34Z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0x0101007449359FE4E76F4DA5E078606C6FB132</vt:lpwstr>
  </property>
</Properties>
</file>