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sldIdLst>
    <p:sldId id="256" r:id="rId5"/>
    <p:sldId id="257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29" d="100"/>
          <a:sy n="129" d="100"/>
        </p:scale>
        <p:origin x="1104" y="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9F0D65-CF11-4DEB-ABD7-B58E2C15A88A}" type="datetimeFigureOut">
              <a:rPr lang="en-US" smtClean="0"/>
              <a:pPr/>
              <a:t>7/21/2018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BBEF9189-7987-4B12-870D-1B90C338BE09}" type="slidenum">
              <a:rPr lang="en-US" smtClean="0"/>
              <a:pPr algn="l"/>
              <a:t>‹#›</a:t>
            </a:fld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39" name="Rectangle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40" name="Rectangle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41" name="Rectangle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42" name="Rectangle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56" name="Rectangle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65" name="Rectangle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66" name="Rectangle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67" name="Rectangle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9F0D65-CF11-4DEB-ABD7-B58E2C15A88A}" type="datetimeFigureOut">
              <a:rPr lang="en-US" smtClean="0"/>
              <a:pPr/>
              <a:t>7/21/2018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BBEF9189-7987-4B12-870D-1B90C338BE09}" type="slidenum">
              <a:rPr lang="en-US" smtClean="0"/>
              <a:pPr algn="l"/>
              <a:t>‹#›</a:t>
            </a:fld>
            <a:endParaRPr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/>
          <a:p>
            <a:r>
              <a:rPr lang="en-US" dirty="0"/>
              <a:t>Click to add title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9F0D65-CF11-4DEB-ABD7-B58E2C15A88A}" type="datetimeFigureOut">
              <a:rPr lang="en-US" smtClean="0"/>
              <a:pPr/>
              <a:t>7/21/2018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BBEF9189-7987-4B12-870D-1B90C338BE09}" type="slidenum">
              <a:rPr lang="en-US" smtClean="0"/>
              <a:pPr algn="l"/>
              <a:t>‹#›</a:t>
            </a:fld>
            <a:endParaRPr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9F0D65-CF11-4DEB-ABD7-B58E2C15A88A}" type="datetimeFigureOut">
              <a:rPr lang="en-US" smtClean="0"/>
              <a:pPr/>
              <a:t>7/21/2018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BBEF9189-7987-4B12-870D-1B90C338BE09}" type="slidenum">
              <a:rPr lang="en-US" smtClean="0"/>
              <a:pPr algn="l"/>
              <a:t>‹#›</a:t>
            </a:fld>
            <a:endParaRPr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/>
          </a:p>
        </p:txBody>
      </p:sp>
      <p:sp>
        <p:nvSpPr>
          <p:cNvPr id="15" name="Shape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/>
          </a:p>
        </p:txBody>
      </p:sp>
      <p:sp>
        <p:nvSpPr>
          <p:cNvPr id="13" name="Shape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/>
          </a:p>
        </p:txBody>
      </p:sp>
      <p:sp>
        <p:nvSpPr>
          <p:cNvPr id="16" name="Shape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/>
          </a:p>
        </p:txBody>
      </p:sp>
      <p:sp>
        <p:nvSpPr>
          <p:cNvPr id="17" name="Shape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/>
          </a:p>
        </p:txBody>
      </p:sp>
      <p:sp>
        <p:nvSpPr>
          <p:cNvPr id="18" name="Shape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/>
          </a:p>
        </p:txBody>
      </p:sp>
      <p:sp>
        <p:nvSpPr>
          <p:cNvPr id="19" name="Shape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/>
          </a:p>
        </p:txBody>
      </p:sp>
      <p:sp>
        <p:nvSpPr>
          <p:cNvPr id="20" name="Shape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/>
          </a:p>
        </p:txBody>
      </p:sp>
      <p:sp>
        <p:nvSpPr>
          <p:cNvPr id="21" name="Shape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/>
          </a:p>
        </p:txBody>
      </p:sp>
      <p:sp>
        <p:nvSpPr>
          <p:cNvPr id="22" name="Shape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/>
          </a:p>
        </p:txBody>
      </p:sp>
      <p:sp>
        <p:nvSpPr>
          <p:cNvPr id="23" name="Shape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/>
          </a:p>
        </p:txBody>
      </p:sp>
      <p:sp>
        <p:nvSpPr>
          <p:cNvPr id="24" name="Shape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/>
          </a:p>
        </p:txBody>
      </p:sp>
      <p:sp>
        <p:nvSpPr>
          <p:cNvPr id="25" name="Shape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/>
          </a:p>
        </p:txBody>
      </p:sp>
      <p:sp>
        <p:nvSpPr>
          <p:cNvPr id="26" name="Shape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/>
          </a:p>
        </p:txBody>
      </p:sp>
      <p:sp>
        <p:nvSpPr>
          <p:cNvPr id="27" name="Shape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374904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9F0D65-CF11-4DEB-ABD7-B58E2C15A88A}" type="datetimeFigureOut">
              <a:rPr lang="en-US" smtClean="0"/>
              <a:pPr/>
              <a:t>7/21/2018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BBEF9189-7987-4B12-870D-1B90C338BE09}" type="slidenum">
              <a:rPr lang="en-US" smtClean="0"/>
              <a:pPr algn="l"/>
              <a:t>‹#›</a:t>
            </a:fld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Rectangle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9F0D65-CF11-4DEB-ABD7-B58E2C15A88A}" type="datetimeFigureOut">
              <a:rPr lang="en-US" smtClean="0"/>
              <a:pPr/>
              <a:t>7/21/2018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BBEF9189-7987-4B12-870D-1B90C338BE09}" type="slidenum">
              <a:rPr lang="en-US" smtClean="0"/>
              <a:pPr algn="l"/>
              <a:t>‹#›</a:t>
            </a:fld>
            <a:endParaRPr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9F0D65-CF11-4DEB-ABD7-B58E2C15A88A}" type="datetimeFigureOut">
              <a:rPr lang="en-US" smtClean="0"/>
              <a:pPr/>
              <a:t>7/21/2018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BBEF9189-7987-4B12-870D-1B90C338BE09}" type="slidenum">
              <a:rPr lang="en-US" smtClean="0"/>
              <a:pPr algn="l"/>
              <a:t>‹#›</a:t>
            </a:fld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17" name="Rectangle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18" name="Rectangle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20" name="Rectangle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21" name="Rectangle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22" name="Rectangle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30" name="Rectangle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9F0D65-CF11-4DEB-ABD7-B58E2C15A88A}" type="datetimeFigureOut">
              <a:rPr lang="en-US" smtClean="0"/>
              <a:pPr/>
              <a:t>7/21/2018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BBEF9189-7987-4B12-870D-1B90C338BE09}" type="slidenum">
              <a:rPr lang="en-US" smtClean="0"/>
              <a:pPr algn="l"/>
              <a:t>‹#›</a:t>
            </a:fld>
            <a:endParaRPr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9F0D65-CF11-4DEB-ABD7-B58E2C15A88A}" type="datetimeFigureOut">
              <a:rPr lang="en-US" smtClean="0"/>
              <a:pPr/>
              <a:t>7/21/2018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BBEF9189-7987-4B12-870D-1B90C338BE09}" type="slidenum">
              <a:rPr lang="en-US" smtClean="0"/>
              <a:pPr algn="l"/>
              <a:t>‹#›</a:t>
            </a:fld>
            <a:endParaRPr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9F0D65-CF11-4DEB-ABD7-B58E2C15A88A}" type="datetimeFigureOut">
              <a:rPr lang="en-US" smtClean="0"/>
              <a:pPr/>
              <a:t>7/21/2018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BBEF9189-7987-4B12-870D-1B90C338BE09}" type="slidenum">
              <a:rPr lang="en-US" smtClean="0"/>
              <a:pPr algn="l"/>
              <a:t>‹#›</a:t>
            </a:fld>
            <a:endParaRPr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Group 17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Straight Connector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en-US" dirty="0"/>
              <a:t>Click to edit Master text styles</a:t>
            </a:r>
          </a:p>
        </p:txBody>
      </p:sp>
      <p:grpSp>
        <p:nvGrpSpPr>
          <p:cNvPr id="14" name="Group 17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Straight Connector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Straight Connector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/>
          <a:p>
            <a:fld id="{AE9F0D65-CF11-4DEB-ABD7-B58E2C15A88A}" type="datetimeFigureOut">
              <a:rPr lang="en-US" smtClean="0"/>
              <a:pPr/>
              <a:t>7/21/2018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/>
          <a:p>
            <a:pPr algn="r"/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/>
          <a:p>
            <a:pPr algn="l"/>
            <a:fld id="{BBEF9189-7987-4B12-870D-1B90C338BE09}" type="slidenum">
              <a:rPr lang="en-US" smtClean="0"/>
              <a:pPr algn="l"/>
              <a:t>‹#›</a:t>
            </a:fld>
            <a:endParaRPr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5"/>
            <a:r>
              <a:rPr lang="en-US" dirty="0"/>
              <a:t>Sixth level</a:t>
            </a:r>
          </a:p>
          <a:p>
            <a:pPr lvl="6"/>
            <a:r>
              <a:rPr lang="en-US" dirty="0"/>
              <a:t>Seventh level</a:t>
            </a:r>
          </a:p>
          <a:p>
            <a:pPr lvl="7"/>
            <a:r>
              <a:rPr lang="en-US" dirty="0"/>
              <a:t>Eighth level</a:t>
            </a:r>
          </a:p>
          <a:p>
            <a:pPr lvl="8"/>
            <a:r>
              <a:rPr lang="en-US" dirty="0"/>
              <a:t>Ninth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>
              <a:defRPr sz="1100">
                <a:solidFill>
                  <a:schemeClr val="tx2"/>
                </a:solidFill>
              </a:defRPr>
            </a:lvl1pPr>
            <a:extLst/>
          </a:lstStyle>
          <a:p>
            <a:fld id="{AE9F0D65-CF11-4DEB-ABD7-B58E2C15A88A}" type="datetimeFigureOut">
              <a:rPr lang="en-US" smtClean="0"/>
              <a:pPr/>
              <a:t>7/21/2018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>
              <a:defRPr sz="1100">
                <a:solidFill>
                  <a:schemeClr val="tx2"/>
                </a:solidFill>
              </a:defRPr>
            </a:lvl1pPr>
            <a:extLst/>
          </a:lstStyle>
          <a:p>
            <a:pPr algn="r"/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>
              <a:defRPr sz="1200">
                <a:solidFill>
                  <a:schemeClr val="tx2"/>
                </a:solidFill>
              </a:defRPr>
            </a:lvl1pPr>
            <a:extLst/>
          </a:lstStyle>
          <a:p>
            <a:pPr algn="l"/>
            <a:fld id="{BBEF9189-7987-4B12-870D-1B90C338BE09}" type="slidenum">
              <a:rPr lang="en-US" smtClean="0"/>
              <a:pPr algn="l"/>
              <a:t>‹#›</a:t>
            </a:fld>
            <a:endParaRPr lang="en-US" sz="1200">
              <a:solidFill>
                <a:schemeClr val="tx2"/>
              </a:solidFill>
            </a:endParaRPr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latinLnBrk="0">
        <a:spcBef>
          <a:spcPct val="0"/>
        </a:spcBef>
        <a:buNone/>
        <a:defRPr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latinLnBrk="0">
        <a:spcBef>
          <a:spcPts val="700"/>
        </a:spcBef>
        <a:buClr>
          <a:schemeClr val="tx2"/>
        </a:buClr>
        <a:buSzPct val="95000"/>
        <a:buFont typeface="Wingdings"/>
        <a:buChar char=""/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latinLnBrk="0">
        <a:spcBef>
          <a:spcPct val="20000"/>
        </a:spcBef>
        <a:buClr>
          <a:schemeClr val="accent2"/>
        </a:buClr>
        <a:buSzPct val="90000"/>
        <a:buFont typeface="Wingdings"/>
        <a:buChar char="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latinLnBrk="0">
        <a:spcBef>
          <a:spcPct val="20000"/>
        </a:spcBef>
        <a:buClr>
          <a:schemeClr val="accent2"/>
        </a:buClr>
        <a:buFont typeface="Wingdings 2"/>
        <a:buChar char="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latinLnBrk="0">
        <a:spcBef>
          <a:spcPct val="20000"/>
        </a:spcBef>
        <a:buClr>
          <a:schemeClr val="accent3"/>
        </a:buClr>
        <a:buFont typeface="Wingdings 3"/>
        <a:buChar char=""/>
        <a:defRPr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latinLnBrk="0">
        <a:spcBef>
          <a:spcPct val="20000"/>
        </a:spcBef>
        <a:buClr>
          <a:schemeClr val="accent3"/>
        </a:buClr>
        <a:buFont typeface="Wingdings 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latinLnBrk="0">
        <a:spcBef>
          <a:spcPct val="20000"/>
        </a:spcBef>
        <a:buClr>
          <a:schemeClr val="accent3"/>
        </a:buClr>
        <a:buFont typeface="Wingdings 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latinLnBrk="0">
        <a:spcBef>
          <a:spcPct val="20000"/>
        </a:spcBef>
        <a:buClr>
          <a:schemeClr val="accent4"/>
        </a:buClr>
        <a:buFont typeface="Wingdings 2"/>
        <a:buChar char="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latinLnBrk="0">
        <a:spcBef>
          <a:spcPct val="20000"/>
        </a:spcBef>
        <a:buClr>
          <a:schemeClr val="accent4"/>
        </a:buClr>
        <a:buFont typeface="Wingdings 2"/>
        <a:buChar char="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latinLnBrk="0">
        <a:spcBef>
          <a:spcPct val="20000"/>
        </a:spcBef>
        <a:buClr>
          <a:schemeClr val="accent4"/>
        </a:buClr>
        <a:buFont typeface="Wingdings 2"/>
        <a:buChar char="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Yearly Revenue Summary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Consolidated Messenger</a:t>
            </a:r>
          </a:p>
          <a:p>
            <a:r>
              <a:rPr lang="en-US" dirty="0"/>
              <a:t>FY2018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Revenue by Category</a:t>
            </a: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tro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Metro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449359FE4E76F4DA5E078606C6FB132" ma:contentTypeVersion="" ma:contentTypeDescription="Create a new document." ma:contentTypeScope="" ma:versionID="4e5dc9a1cef7e72b0c70c15e21e3cf5b">
  <xsd:schema xmlns:xsd="http://www.w3.org/2001/XMLSchema" xmlns:xs="http://www.w3.org/2001/XMLSchema" xmlns:p="http://schemas.microsoft.com/office/2006/metadata/properties" xmlns:ns2="b49051fe-4646-4981-af49-10bb2dc6861b" targetNamespace="http://schemas.microsoft.com/office/2006/metadata/properties" ma:root="true" ma:fieldsID="8cb98404e8479986d4d3fa8fd5071fe3" ns2:_="">
    <xsd:import namespace="b49051fe-4646-4981-af49-10bb2dc6861b"/>
    <xsd:element name="properties">
      <xsd:complexType>
        <xsd:sequence>
          <xsd:element name="documentManagement">
            <xsd:complexType>
              <xsd:all>
                <xsd:element ref="ns2:Stage-Notes" minOccurs="0"/>
                <xsd:element ref="ns2:SharedWithUsers" minOccurs="0"/>
                <xsd:element ref="ns2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49051fe-4646-4981-af49-10bb2dc6861b" elementFormDefault="qualified">
    <xsd:import namespace="http://schemas.microsoft.com/office/2006/documentManagement/types"/>
    <xsd:import namespace="http://schemas.microsoft.com/office/infopath/2007/PartnerControls"/>
    <xsd:element name="Stage-Notes" ma:index="8" nillable="true" ma:displayName="Stage-Notes" ma:description="Optional status notes" ma:internalName="Stage_x002d_Notes">
      <xsd:simpleType>
        <xsd:restriction base="dms:Text">
          <xsd:maxLength value="50"/>
        </xsd:restriction>
      </xsd:simpleType>
    </xsd:element>
    <xsd:element name="SharedWithUsers" ma:index="9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0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>
  <documentManagement>
    <Stage-Notes xmlns="b49051fe-4646-4981-af49-10bb2dc6861b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36B1E9F4-3274-4F27-A218-3545CEBFBAA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b49051fe-4646-4981-af49-10bb2dc6861b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109B422D-6959-48D1-A1D2-FBB141ACC5D6}">
  <ds:schemaRefs>
    <ds:schemaRef ds:uri="http://schemas.microsoft.com/office/2006/metadata/properties"/>
    <ds:schemaRef ds:uri="b49051fe-4646-4981-af49-10bb2dc6861b"/>
  </ds:schemaRefs>
</ds:datastoreItem>
</file>

<file path=customXml/itemProps3.xml><?xml version="1.0" encoding="utf-8"?>
<ds:datastoreItem xmlns:ds="http://schemas.openxmlformats.org/officeDocument/2006/customXml" ds:itemID="{4F14CCBB-F2B5-4819-B041-0BC7861DF5C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11</TotalTime>
  <Words>9</Words>
  <Application>Microsoft Office PowerPoint</Application>
  <PresentationFormat>On-screen Show (4:3)</PresentationFormat>
  <Paragraphs>4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8" baseType="lpstr">
      <vt:lpstr>Consolas</vt:lpstr>
      <vt:lpstr>Corbel</vt:lpstr>
      <vt:lpstr>Wingdings</vt:lpstr>
      <vt:lpstr>Wingdings 2</vt:lpstr>
      <vt:lpstr>Wingdings 3</vt:lpstr>
      <vt:lpstr>Metro</vt:lpstr>
      <vt:lpstr>Yearly Revenue Summary</vt:lpstr>
      <vt:lpstr>Revenue by Category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Yearly Revenue Summary</dc:title>
  <dc:creator>Curtis Frye</dc:creator>
  <cp:lastModifiedBy>Curtis Frye</cp:lastModifiedBy>
  <cp:revision>3</cp:revision>
  <dcterms:created xsi:type="dcterms:W3CDTF">2006-10-12T14:59:10Z</dcterms:created>
  <dcterms:modified xsi:type="dcterms:W3CDTF">2018-07-22T04:49:09Z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0x0101007449359FE4E76F4DA5E078606C6FB132</vt:lpwstr>
  </property>
</Properties>
</file>